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3C2B8-CD07-434F-8A0A-34E113676E56}" type="datetimeFigureOut">
              <a:rPr lang="ru-RU" smtClean="0"/>
              <a:t>11.10.2017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BA592-E30F-484D-AE82-64C2F2E384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602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3C2B8-CD07-434F-8A0A-34E113676E56}" type="datetimeFigureOut">
              <a:rPr lang="ru-RU" smtClean="0"/>
              <a:t>11.10.2017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BA592-E30F-484D-AE82-64C2F2E384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540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3C2B8-CD07-434F-8A0A-34E113676E56}" type="datetimeFigureOut">
              <a:rPr lang="ru-RU" smtClean="0"/>
              <a:t>11.10.2017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BA592-E30F-484D-AE82-64C2F2E384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1624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3C2B8-CD07-434F-8A0A-34E113676E56}" type="datetimeFigureOut">
              <a:rPr lang="ru-RU" smtClean="0"/>
              <a:t>11.10.2017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BA592-E30F-484D-AE82-64C2F2E384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5044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3C2B8-CD07-434F-8A0A-34E113676E56}" type="datetimeFigureOut">
              <a:rPr lang="ru-RU" smtClean="0"/>
              <a:t>11.10.2017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BA592-E30F-484D-AE82-64C2F2E384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6375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3C2B8-CD07-434F-8A0A-34E113676E56}" type="datetimeFigureOut">
              <a:rPr lang="ru-RU" smtClean="0"/>
              <a:t>11.10.2017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BA592-E30F-484D-AE82-64C2F2E384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896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3C2B8-CD07-434F-8A0A-34E113676E56}" type="datetimeFigureOut">
              <a:rPr lang="ru-RU" smtClean="0"/>
              <a:t>11.10.2017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BA592-E30F-484D-AE82-64C2F2E384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0007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3C2B8-CD07-434F-8A0A-34E113676E56}" type="datetimeFigureOut">
              <a:rPr lang="ru-RU" smtClean="0"/>
              <a:t>11.10.2017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BA592-E30F-484D-AE82-64C2F2E384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693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3C2B8-CD07-434F-8A0A-34E113676E56}" type="datetimeFigureOut">
              <a:rPr lang="ru-RU" smtClean="0"/>
              <a:t>11.10.2017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BA592-E30F-484D-AE82-64C2F2E384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98068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3C2B8-CD07-434F-8A0A-34E113676E56}" type="datetimeFigureOut">
              <a:rPr lang="ru-RU" smtClean="0"/>
              <a:t>11.10.2017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BA592-E30F-484D-AE82-64C2F2E384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841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3C2B8-CD07-434F-8A0A-34E113676E56}" type="datetimeFigureOut">
              <a:rPr lang="ru-RU" smtClean="0"/>
              <a:t>11.10.2017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BA592-E30F-484D-AE82-64C2F2E384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0415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53C2B8-CD07-434F-8A0A-34E113676E56}" type="datetimeFigureOut">
              <a:rPr lang="ru-RU" smtClean="0"/>
              <a:t>11.10.2017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0BA592-E30F-484D-AE82-64C2F2E384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9686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-99392"/>
            <a:ext cx="3779912" cy="1143000"/>
          </a:xfrm>
        </p:spPr>
        <p:txBody>
          <a:bodyPr/>
          <a:lstStyle/>
          <a:p>
            <a:r>
              <a:rPr lang="ru-RU" dirty="0" smtClean="0"/>
              <a:t>День учителя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836713"/>
            <a:ext cx="9036496" cy="108012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/>
              <a:t>Кадеты 6 класса подготовили для своих любимых учителей  праздничный выпуск «Школьных новостей». В программе звучали стихи, песни, инсценировки. Кадеты подготовили фильм-интервью с педагогами, чем немало их удивили, подменив при монтаже вопросы так, что ответы получились  с юмором.</a:t>
            </a:r>
          </a:p>
        </p:txBody>
      </p:sp>
      <p:pic>
        <p:nvPicPr>
          <p:cNvPr id="1026" name="Picture 2" descr="D:\Desktop\фото 2017-2018\день учителя фото\IMG_144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3137"/>
            <a:ext cx="3307292" cy="2204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sktop\фото 2017-2018\день учителя фото\IMG_149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60848"/>
            <a:ext cx="3572846" cy="2381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Desktop\фото 2017-2018\день учителя фото\IMG_150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7" y="2060848"/>
            <a:ext cx="3572847" cy="2381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Desktop\фото 2017-2018\день учителя фото\IMG_151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06" t="12279" r="14558"/>
          <a:stretch/>
        </p:blipFill>
        <p:spPr bwMode="auto">
          <a:xfrm>
            <a:off x="7740353" y="1988840"/>
            <a:ext cx="1394592" cy="2453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:\Desktop\фото 2017-2018\день учителя фото\IMG_152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0351" y="4592775"/>
            <a:ext cx="3448004" cy="2298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D:\Desktop\фото 2017-2018\день учителя фото\IMG_154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4592775"/>
            <a:ext cx="1510150" cy="2265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631829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День учителя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учителя</dc:title>
  <dc:creator>Admin</dc:creator>
  <cp:lastModifiedBy>Admin</cp:lastModifiedBy>
  <cp:revision>1</cp:revision>
  <dcterms:created xsi:type="dcterms:W3CDTF">2017-10-11T04:40:56Z</dcterms:created>
  <dcterms:modified xsi:type="dcterms:W3CDTF">2017-10-11T04:41:10Z</dcterms:modified>
</cp:coreProperties>
</file>